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4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000" y="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FFFFFF"/>
                </a:solidFill>
                <a:latin typeface="Arial"/>
              </a:rPr>
              <a:t>Milonga de la Fuente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6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00" y="9000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4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6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62100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FFFFFF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4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84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6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6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0000" y="14400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84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84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16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6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0000" y="16919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4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84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6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16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0000" y="19439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4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84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16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16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0000" y="21959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84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4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16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0000" y="24479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84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84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16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16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0000" y="26999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84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84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16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16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0000" y="29519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584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84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16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16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0000" y="32039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84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84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16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016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0000" y="34559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584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584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6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16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0000" y="37079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4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84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16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6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80000" y="39599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84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84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16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016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80000" y="42119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84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84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016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16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0000" y="44639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84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584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16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16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0000" y="47159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84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584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016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16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80000" y="49679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584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84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16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016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80000" y="52199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84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584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016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016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80000" y="54719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584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584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016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16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80000" y="57239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Armando Pontier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Armando Pontier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Armando Pontier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Armando Pontier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Armando Pontier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Posadas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Posadas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Posadas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Posadas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Carlos Posadas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Larenza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Larenza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Larenza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Larenza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Juan Larenza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Cafiero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Cafiero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Cafiero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Cafiero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Francisco Cafiero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Pulp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Mile End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(2006)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Joaquín Mora - Letra: Julio Jorge Nelson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Joaquín Mora - Letra: Julio Jorge Nelson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Joaquín Mora - Letra: Julio Jorge Nelson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Joaquín Mora - Letra: Julio Jorge Nelson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Mario Francini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Mario Francini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Mario Francini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Mario Francini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Enrique Mario Francini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- Letra: José María Contursi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- Letra: José María Contursi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- Letra: José María Contursi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- Letra: José María Contursi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Que nadie sepa mi sufrir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Que nadie sepa mi sufrir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Que nadie sepa mi sufrir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Que nadie sepa mi sufrir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Until I Found You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Dames - Letra: Horacio Sanguinetti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Dames - Letra: Horacio Sanguinetti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Dames - Letra: Horacio Sanguinetti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Dames - Letra: Horacio Sanguinetti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José Dames - Letra: Horacio Sanguinetti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Domingo Federico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Domingo Federico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Domingo Federico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Domingo Federico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Domingo Federico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Héctor Marcó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Héctor Marcó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Héctor Marcó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Héctor Marcó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Adele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Someone Like You (Live Acoustic)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Someone Like You (Live Acoustic)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Someone Like You (Live Acoustic)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Someone Like You (Live Acoustic)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Someone Like You (Live Acoustic)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(2011)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Tanturi - Letra: Juan Carlos Thorry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Tanturi - Letra: Juan Carlos Thorry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Tanturi - Letra: Juan Carlos Thorry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Tanturi - Letra: Juan Carlos Thorry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Ricardo Tanturi - Letra: Juan Carlos Thorry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Rafael Iriarte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Rafael Iriarte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Rafael Iriarte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Rafael Iriarte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Rafael Iriarte - Letra: Julio Navarrine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Cao - Letra: Miguel Bucino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Cao - Letra: Miguel Bucino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Cao - Letra: Miguel Bucino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Cao - Letra: Miguel Bucino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Juan Cao - Letra: Miguel Bucino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Roberta Flack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Killing Me Softly With His Song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(1973)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Killing Me Softly With His Song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(1973)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Killing Me Softly With His Song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(1973)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Killing Me Softly With His Song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(1973)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Killing Me Softly With His Song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(1973)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rquesta tipica vic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37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J. C. Suncho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J. C. Suncho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J. C. Suncho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J. C. Suncho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J. C. Suncho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Santos Discepolo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Santos Discepolo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Santos Discepolo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Santos Discepolo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Enrique Santos Discepolo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Osmán Pérez Freire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Osmán Pérez Freire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Osmán Pérez Freire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Osmán Pérez Freire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Osmán Pérez Freire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Pascual Storti - Letra: Emilio Fresedo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Pascual Storti - Letra: Emilio Fresedo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Pascual Storti - Letra: Emilio Fresedo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Pascual Storti - Letra: Emilio Fresedo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Pascual Storti - Letra: Emilio Fresedo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Will Grosz - Letra: Ángel Del Valle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Will Grosz - Letra: Ángel Del Valle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Will Grosz - Letra: Ángel Del Valle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Will Grosz - Letra: Ángel Del Valle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Will Grosz - Letra: Ángel Del Valle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Emilio Fresedo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Emilio Fresedo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Emilio Fresedo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Emilio Fresedo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Osvaldo Fresedo - Letra: Emilio Fresedo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Juan Carlos Cobían &amp; Enrique Cadícamo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Juan Carlos Cobían &amp; Enrique Cadícamo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Juan Carlos Cobían &amp; Enrique Cadícamo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Juan Carlos Cobían &amp; Enrique Cadícamo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Juan Carlos Cobían &amp; Enrique Cadícamo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Contigo (feat. Natalia Lafourcade)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Contigo (feat. Natalia Lafourcade)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Contigo (feat. Natalia Lafourcade)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Contigo (feat. Natalia Lafourcade)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Contigo (feat. Natalia Lafourcade)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(2009)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Eduardo Calvo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Eduardo Calvo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Eduardo Calvo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Eduardo Calvo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Osvaldo Fresedo - Letra: Eduardo Calvo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Sebastián Piana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Sebastián Piana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Sebastián Piana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Sebastián Piana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Sebastián Piana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Ain't Nobody (Loves Me Better)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Ain't Nobody (Loves Me Better)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Ain't Nobody (Loves Me Better)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Ain't Nobody (Loves Me Better)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Ain't Nobody (Loves Me Better)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(2015)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Pracánico - Letra: Celedonio Flores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Pracánico - Letra: Celedonio Flores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Pracánico - Letra: Celedonio Flores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Pracánico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Francisco Pracánico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Puey - Letra: Reinaldo Yiso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Puey - Letra: Reinaldo Yiso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Puey - Letra: Reinaldo Yiso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Puey - Letra: Reinaldo Yiso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Juan Puey - Letra: Reinaldo Yiso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Virgilio Expósito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Virgilio Expósito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Virgilio Expósito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Virgilio Expósito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Virgilio Expósito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Carlos Bahr, Com: Manuel Sucher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Carlos Bahr, Com: Manuel Sucher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Carlos Bahr, Com: Manuel Sucher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Carlos Bahr, Com: Manuel Sucher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Aut: Carlos Bahr, Com: Manuel Sucher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(1997)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(1997)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(1997)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(1997)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(1997)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Rubistein - Letra: Luis Rubistein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Rubistein - Letra: Luis Rubistein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Rubistein - Letra: Luis Rubistein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Rubistein - Letra: Luis Rubistein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Luis Rubistein - Letra: Luis Rubistein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Edgardo Donato - Letra: Carlos Lenzi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Edgardo Donato - Letra: Carlos Lenzi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Edgardo Donato - Letra: Carlos Lenzi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Edgardo Donato - Letra: Carlos Lenzi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Edgardo Donato - Letra: Carlos Lenzi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Ascanio Donato - Letra: César Vedani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Ascanio Donato - Letra: César Vedani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Ascanio Donato - Letra: César Vedani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Ascanio Donato - Letra: César Vedani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Ascanio Donato - Letra: César Vedani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Rosa Linn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Snap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Cipriano Nava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Cipriano Nava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Cipriano Nava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Cipriano Nava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Cipriano Nava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Roberto Firpo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Roberto Firpo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Roberto Firpo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Roberto Firpo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Roberto Firpo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Beautiful Things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(2024)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Zaz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Sous le ciel de Paris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Sous le ciel de Paris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Sous le ciel de Paris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Sous le ciel de Paris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Sous le ciel de Paris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Marcela Morelo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(1999)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(1999)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(1999)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(1999)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Para Toda la Vida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(1999)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nrique rodrigue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790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Armando Moreno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Enrique Cadícamo, Com: Enrique Rodríguez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Enrique Cadícamo, Com: Enrique Rodríguez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Enrique Cadícamo, Com: Enrique Rodríguez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Enrique Cadícamo, Com: Enrique Rodríguez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Aut: Enrique Cadícamo, Com: Enrique Rodríguez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Rodríguez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Rodríguez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Rodríguez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Rodríguez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Enrique Rodríguez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Viván - Letra: Carlos Viván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Viván - Letra: Carlos Viván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Viván - Letra: Carlos Viván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Viván - Letra: Carlos Viván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Carlos Viván - Letra: Carlos Viván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(2023)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Fernández Siro - Letra: Homero Manzi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Fernández Siro - Letra: Homero Manzi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Fernández Siro - Letra: Homero Manzi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Fernández Siro - Letra: Homero Manzi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Raúl Fernández Siro - Letra: Homero Manzi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While My Guitar Gently Weeps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While My Guitar Gently Weeps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While My Guitar Gently Weeps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While My Guitar Gently Weeps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While My Guitar Gently Weeps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(2018)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Héctor Mauré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D'Arienzo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D'Arienzo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D'Arienzo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D'Arienzo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Juan D'Arienzo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Marchisio - Letra: Carmelo Santiago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Marchisio - Letra: Carmelo Santiago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Marchisio - Letra: Carmelo Santiago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Marchisio - Letra: Carmelo Santiago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Manuel A. Meaños, Com: Pedro Laurenz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Manuel A. Meaños, Com: Pedro Laurenz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Manuel A. Meaños, Com: Pedro Laurenz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Manuel A. Meaños, Com: Pedro Laurenz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Aut: Manuel A. Meaños, Com: Pedro Laurenz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Where Is The Love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(2003)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lomu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69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Charlo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Charlo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Charlo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Charlo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Charlo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Lomuto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Lomuto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Lomuto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Lomuto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Amy Winehouse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You Know I’m No Good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You Know I’m No Good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You Know I’m No Good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You Know I’m No Good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You Know I’m No Good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(2007)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Enrique Campos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Kaplún - Letra: José María Suñé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Kaplún - Letra: José María Suñé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Kaplún - Letra: José María Suñé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Kaplún - Letra: José María Suñé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Raúl Kaplún - Letra: José María Suñé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Francisco García Jiménez, Com: Antonio Oscar Arona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Francisco García Jiménez, Com: Antonio Oscar Arona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Francisco García Jiménez, Com: Antonio Oscar Arona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Francisco García Jiménez, Com: Antonio Oscar Arona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Aut: Francisco García Jiménez, Com: Antonio Oscar Arona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Pugliese - Letra: Homero Manzi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Pugliese - Letra: Homero Manzi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Pugliese - Letra: Homero Manzi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Pugliese - Letra: Homero Manzi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Osvaldo Pugliese - Letra: Homero Manzi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Francisco García Jiménez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Francisco García Jiménez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Francisco García Jiménez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Francisco García Jiménez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Tones and 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</a:t>
            </a:r>
            <a:r>
              <a:rPr sz="5000" b="0" i="0">
                <a:solidFill>
                  <a:srgbClr val="000000"/>
                </a:solidFill>
                <a:latin typeface="Cooper Black"/>
              </a:rPr>
              <a:t>   (2021)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Dance Monkey</a:t>
            </a:r>
            <a:r>
              <a:rPr sz="5000" b="0" i="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